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B690DD-AF11-4EA7-808E-BCD876A3620F}" v="24" dt="2024-07-15T13:59:08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et Bühler" userId="30cf588139cf056b" providerId="LiveId" clId="{35B690DD-AF11-4EA7-808E-BCD876A3620F}"/>
    <pc:docChg chg="custSel addSld modSld modMainMaster">
      <pc:chgData name="Meret Bühler" userId="30cf588139cf056b" providerId="LiveId" clId="{35B690DD-AF11-4EA7-808E-BCD876A3620F}" dt="2024-07-15T14:05:24.803" v="2594" actId="20577"/>
      <pc:docMkLst>
        <pc:docMk/>
      </pc:docMkLst>
      <pc:sldChg chg="modSp mod">
        <pc:chgData name="Meret Bühler" userId="30cf588139cf056b" providerId="LiveId" clId="{35B690DD-AF11-4EA7-808E-BCD876A3620F}" dt="2024-07-15T14:04:51.602" v="2585" actId="20577"/>
        <pc:sldMkLst>
          <pc:docMk/>
          <pc:sldMk cId="3458769879" sldId="257"/>
        </pc:sldMkLst>
        <pc:spChg chg="mod">
          <ac:chgData name="Meret Bühler" userId="30cf588139cf056b" providerId="LiveId" clId="{35B690DD-AF11-4EA7-808E-BCD876A3620F}" dt="2024-07-15T14:04:51.602" v="2585" actId="20577"/>
          <ac:spMkLst>
            <pc:docMk/>
            <pc:sldMk cId="3458769879" sldId="257"/>
            <ac:spMk id="3" creationId="{5DC974C9-0D61-5D78-DAB0-D3BD72540F40}"/>
          </ac:spMkLst>
        </pc:spChg>
      </pc:sldChg>
      <pc:sldChg chg="modSp mod">
        <pc:chgData name="Meret Bühler" userId="30cf588139cf056b" providerId="LiveId" clId="{35B690DD-AF11-4EA7-808E-BCD876A3620F}" dt="2024-07-15T13:59:46.449" v="2548" actId="113"/>
        <pc:sldMkLst>
          <pc:docMk/>
          <pc:sldMk cId="2984651341" sldId="258"/>
        </pc:sldMkLst>
        <pc:spChg chg="mod">
          <ac:chgData name="Meret Bühler" userId="30cf588139cf056b" providerId="LiveId" clId="{35B690DD-AF11-4EA7-808E-BCD876A3620F}" dt="2024-07-15T13:59:46.449" v="2548" actId="113"/>
          <ac:spMkLst>
            <pc:docMk/>
            <pc:sldMk cId="2984651341" sldId="258"/>
            <ac:spMk id="3" creationId="{9098A8D3-E95E-2902-F6E9-9AC373E6A6B8}"/>
          </ac:spMkLst>
        </pc:spChg>
      </pc:sldChg>
      <pc:sldChg chg="addSp modSp mod">
        <pc:chgData name="Meret Bühler" userId="30cf588139cf056b" providerId="LiveId" clId="{35B690DD-AF11-4EA7-808E-BCD876A3620F}" dt="2024-07-15T14:00:32.866" v="2550" actId="113"/>
        <pc:sldMkLst>
          <pc:docMk/>
          <pc:sldMk cId="2257205930" sldId="260"/>
        </pc:sldMkLst>
        <pc:spChg chg="mod">
          <ac:chgData name="Meret Bühler" userId="30cf588139cf056b" providerId="LiveId" clId="{35B690DD-AF11-4EA7-808E-BCD876A3620F}" dt="2024-07-15T12:19:59.470" v="2162" actId="255"/>
          <ac:spMkLst>
            <pc:docMk/>
            <pc:sldMk cId="2257205930" sldId="260"/>
            <ac:spMk id="3" creationId="{3821DAC3-CAED-A564-D2F3-AC26AB3B27DF}"/>
          </ac:spMkLst>
        </pc:spChg>
        <pc:spChg chg="mod">
          <ac:chgData name="Meret Bühler" userId="30cf588139cf056b" providerId="LiveId" clId="{35B690DD-AF11-4EA7-808E-BCD876A3620F}" dt="2024-07-15T14:00:25.504" v="2549" actId="113"/>
          <ac:spMkLst>
            <pc:docMk/>
            <pc:sldMk cId="2257205930" sldId="260"/>
            <ac:spMk id="4" creationId="{D75DFC57-3034-D9AB-401A-599B40262F4B}"/>
          </ac:spMkLst>
        </pc:spChg>
        <pc:spChg chg="mod">
          <ac:chgData name="Meret Bühler" userId="30cf588139cf056b" providerId="LiveId" clId="{35B690DD-AF11-4EA7-808E-BCD876A3620F}" dt="2024-07-15T12:20:04.501" v="2163" actId="255"/>
          <ac:spMkLst>
            <pc:docMk/>
            <pc:sldMk cId="2257205930" sldId="260"/>
            <ac:spMk id="5" creationId="{8E190B92-4E76-2E97-3231-25E378EF7ED1}"/>
          </ac:spMkLst>
        </pc:spChg>
        <pc:spChg chg="mod">
          <ac:chgData name="Meret Bühler" userId="30cf588139cf056b" providerId="LiveId" clId="{35B690DD-AF11-4EA7-808E-BCD876A3620F}" dt="2024-07-15T14:00:32.866" v="2550" actId="113"/>
          <ac:spMkLst>
            <pc:docMk/>
            <pc:sldMk cId="2257205930" sldId="260"/>
            <ac:spMk id="6" creationId="{F8BF1B72-AB5F-96B4-25B5-B42638719A95}"/>
          </ac:spMkLst>
        </pc:spChg>
        <pc:spChg chg="add mod">
          <ac:chgData name="Meret Bühler" userId="30cf588139cf056b" providerId="LiveId" clId="{35B690DD-AF11-4EA7-808E-BCD876A3620F}" dt="2024-07-15T12:21:16.342" v="2176" actId="1076"/>
          <ac:spMkLst>
            <pc:docMk/>
            <pc:sldMk cId="2257205930" sldId="260"/>
            <ac:spMk id="7" creationId="{A2CDDB17-D39A-C8CB-8D06-CCB0570E7B62}"/>
          </ac:spMkLst>
        </pc:spChg>
      </pc:sldChg>
      <pc:sldChg chg="modSp mod">
        <pc:chgData name="Meret Bühler" userId="30cf588139cf056b" providerId="LiveId" clId="{35B690DD-AF11-4EA7-808E-BCD876A3620F}" dt="2024-07-15T14:05:24.803" v="2594" actId="20577"/>
        <pc:sldMkLst>
          <pc:docMk/>
          <pc:sldMk cId="3793195449" sldId="261"/>
        </pc:sldMkLst>
        <pc:spChg chg="mod">
          <ac:chgData name="Meret Bühler" userId="30cf588139cf056b" providerId="LiveId" clId="{35B690DD-AF11-4EA7-808E-BCD876A3620F}" dt="2024-07-15T14:05:24.803" v="2594" actId="20577"/>
          <ac:spMkLst>
            <pc:docMk/>
            <pc:sldMk cId="3793195449" sldId="261"/>
            <ac:spMk id="2" creationId="{04596711-2587-C49C-061A-9E615567F41A}"/>
          </ac:spMkLst>
        </pc:spChg>
      </pc:sldChg>
      <pc:sldChg chg="addSp modSp mod">
        <pc:chgData name="Meret Bühler" userId="30cf588139cf056b" providerId="LiveId" clId="{35B690DD-AF11-4EA7-808E-BCD876A3620F}" dt="2024-07-15T14:01:59.330" v="2555" actId="113"/>
        <pc:sldMkLst>
          <pc:docMk/>
          <pc:sldMk cId="3803886230" sldId="264"/>
        </pc:sldMkLst>
        <pc:spChg chg="mod">
          <ac:chgData name="Meret Bühler" userId="30cf588139cf056b" providerId="LiveId" clId="{35B690DD-AF11-4EA7-808E-BCD876A3620F}" dt="2024-07-15T12:41:05.972" v="2468" actId="20577"/>
          <ac:spMkLst>
            <pc:docMk/>
            <pc:sldMk cId="3803886230" sldId="264"/>
            <ac:spMk id="2" creationId="{E8C2DD0D-4626-E576-47B3-FB8B93157ACB}"/>
          </ac:spMkLst>
        </pc:spChg>
        <pc:spChg chg="mod">
          <ac:chgData name="Meret Bühler" userId="30cf588139cf056b" providerId="LiveId" clId="{35B690DD-AF11-4EA7-808E-BCD876A3620F}" dt="2024-07-15T14:01:59.330" v="2555" actId="113"/>
          <ac:spMkLst>
            <pc:docMk/>
            <pc:sldMk cId="3803886230" sldId="264"/>
            <ac:spMk id="4" creationId="{860F49D1-2121-266C-E5BC-534C6B023D7E}"/>
          </ac:spMkLst>
        </pc:spChg>
        <pc:spChg chg="add mod">
          <ac:chgData name="Meret Bühler" userId="30cf588139cf056b" providerId="LiveId" clId="{35B690DD-AF11-4EA7-808E-BCD876A3620F}" dt="2024-07-15T11:44:00.968" v="459" actId="2710"/>
          <ac:spMkLst>
            <pc:docMk/>
            <pc:sldMk cId="3803886230" sldId="264"/>
            <ac:spMk id="5" creationId="{806960B7-7583-5D32-653D-37079D05D0CF}"/>
          </ac:spMkLst>
        </pc:spChg>
        <pc:spChg chg="add mod">
          <ac:chgData name="Meret Bühler" userId="30cf588139cf056b" providerId="LiveId" clId="{35B690DD-AF11-4EA7-808E-BCD876A3620F}" dt="2024-07-15T11:40:20.957" v="366" actId="14100"/>
          <ac:spMkLst>
            <pc:docMk/>
            <pc:sldMk cId="3803886230" sldId="264"/>
            <ac:spMk id="6" creationId="{E5083D04-3110-742D-4229-04FE1A9056E0}"/>
          </ac:spMkLst>
        </pc:spChg>
      </pc:sldChg>
      <pc:sldChg chg="addSp delSp modSp mod">
        <pc:chgData name="Meret Bühler" userId="30cf588139cf056b" providerId="LiveId" clId="{35B690DD-AF11-4EA7-808E-BCD876A3620F}" dt="2024-07-15T14:02:16.040" v="2556" actId="113"/>
        <pc:sldMkLst>
          <pc:docMk/>
          <pc:sldMk cId="2124160891" sldId="265"/>
        </pc:sldMkLst>
        <pc:spChg chg="mod">
          <ac:chgData name="Meret Bühler" userId="30cf588139cf056b" providerId="LiveId" clId="{35B690DD-AF11-4EA7-808E-BCD876A3620F}" dt="2024-07-15T12:03:56.396" v="1577" actId="122"/>
          <ac:spMkLst>
            <pc:docMk/>
            <pc:sldMk cId="2124160891" sldId="265"/>
            <ac:spMk id="2" creationId="{7E7F5F32-2D5E-EF12-69FE-3DE1277A0C98}"/>
          </ac:spMkLst>
        </pc:spChg>
        <pc:spChg chg="mod">
          <ac:chgData name="Meret Bühler" userId="30cf588139cf056b" providerId="LiveId" clId="{35B690DD-AF11-4EA7-808E-BCD876A3620F}" dt="2024-07-15T14:02:16.040" v="2556" actId="113"/>
          <ac:spMkLst>
            <pc:docMk/>
            <pc:sldMk cId="2124160891" sldId="265"/>
            <ac:spMk id="4" creationId="{D95E6169-CEC5-99E0-BE04-15EFBFE57CF5}"/>
          </ac:spMkLst>
        </pc:spChg>
        <pc:spChg chg="add del mod">
          <ac:chgData name="Meret Bühler" userId="30cf588139cf056b" providerId="LiveId" clId="{35B690DD-AF11-4EA7-808E-BCD876A3620F}" dt="2024-07-15T11:45:43.989" v="488"/>
          <ac:spMkLst>
            <pc:docMk/>
            <pc:sldMk cId="2124160891" sldId="265"/>
            <ac:spMk id="5" creationId="{45FCB1DE-A525-6341-32AB-8611F06EBD35}"/>
          </ac:spMkLst>
        </pc:spChg>
        <pc:spChg chg="add mod">
          <ac:chgData name="Meret Bühler" userId="30cf588139cf056b" providerId="LiveId" clId="{35B690DD-AF11-4EA7-808E-BCD876A3620F}" dt="2024-07-15T11:50:48.940" v="786" actId="20577"/>
          <ac:spMkLst>
            <pc:docMk/>
            <pc:sldMk cId="2124160891" sldId="265"/>
            <ac:spMk id="6" creationId="{70E3A6EA-A698-2941-CF4F-AF08D13AF4A5}"/>
          </ac:spMkLst>
        </pc:spChg>
        <pc:spChg chg="add mod">
          <ac:chgData name="Meret Bühler" userId="30cf588139cf056b" providerId="LiveId" clId="{35B690DD-AF11-4EA7-808E-BCD876A3620F}" dt="2024-07-15T11:50:38.712" v="785" actId="1076"/>
          <ac:spMkLst>
            <pc:docMk/>
            <pc:sldMk cId="2124160891" sldId="265"/>
            <ac:spMk id="7" creationId="{4EE2A8E0-50BF-7482-DF34-E42FA0B01E1C}"/>
          </ac:spMkLst>
        </pc:spChg>
      </pc:sldChg>
      <pc:sldChg chg="addSp modSp mod">
        <pc:chgData name="Meret Bühler" userId="30cf588139cf056b" providerId="LiveId" clId="{35B690DD-AF11-4EA7-808E-BCD876A3620F}" dt="2024-07-15T14:02:47.657" v="2563" actId="255"/>
        <pc:sldMkLst>
          <pc:docMk/>
          <pc:sldMk cId="224685738" sldId="266"/>
        </pc:sldMkLst>
        <pc:spChg chg="mod">
          <ac:chgData name="Meret Bühler" userId="30cf588139cf056b" providerId="LiveId" clId="{35B690DD-AF11-4EA7-808E-BCD876A3620F}" dt="2024-07-15T12:04:19.871" v="1581" actId="122"/>
          <ac:spMkLst>
            <pc:docMk/>
            <pc:sldMk cId="224685738" sldId="266"/>
            <ac:spMk id="2" creationId="{8E05830F-E690-CC92-14EF-C577CCA5DA42}"/>
          </ac:spMkLst>
        </pc:spChg>
        <pc:spChg chg="mod">
          <ac:chgData name="Meret Bühler" userId="30cf588139cf056b" providerId="LiveId" clId="{35B690DD-AF11-4EA7-808E-BCD876A3620F}" dt="2024-07-15T14:02:47.657" v="2563" actId="255"/>
          <ac:spMkLst>
            <pc:docMk/>
            <pc:sldMk cId="224685738" sldId="266"/>
            <ac:spMk id="4" creationId="{319F8DFF-C44F-C911-2685-E4D3A91B1F01}"/>
          </ac:spMkLst>
        </pc:spChg>
        <pc:spChg chg="add mod">
          <ac:chgData name="Meret Bühler" userId="30cf588139cf056b" providerId="LiveId" clId="{35B690DD-AF11-4EA7-808E-BCD876A3620F}" dt="2024-07-15T11:55:51.753" v="1205" actId="20577"/>
          <ac:spMkLst>
            <pc:docMk/>
            <pc:sldMk cId="224685738" sldId="266"/>
            <ac:spMk id="5" creationId="{B909992A-E0A6-F204-E3FD-2C040A4F8992}"/>
          </ac:spMkLst>
        </pc:spChg>
        <pc:spChg chg="add mod">
          <ac:chgData name="Meret Bühler" userId="30cf588139cf056b" providerId="LiveId" clId="{35B690DD-AF11-4EA7-808E-BCD876A3620F}" dt="2024-07-15T11:55:56.559" v="1206" actId="14100"/>
          <ac:spMkLst>
            <pc:docMk/>
            <pc:sldMk cId="224685738" sldId="266"/>
            <ac:spMk id="6" creationId="{5989022E-9286-A8B3-B287-7B52BFD52CD0}"/>
          </ac:spMkLst>
        </pc:spChg>
      </pc:sldChg>
      <pc:sldChg chg="addSp modSp mod">
        <pc:chgData name="Meret Bühler" userId="30cf588139cf056b" providerId="LiveId" clId="{35B690DD-AF11-4EA7-808E-BCD876A3620F}" dt="2024-07-15T14:03:43.479" v="2570" actId="1076"/>
        <pc:sldMkLst>
          <pc:docMk/>
          <pc:sldMk cId="3313679910" sldId="267"/>
        </pc:sldMkLst>
        <pc:spChg chg="mod">
          <ac:chgData name="Meret Bühler" userId="30cf588139cf056b" providerId="LiveId" clId="{35B690DD-AF11-4EA7-808E-BCD876A3620F}" dt="2024-07-15T12:09:22.032" v="2064" actId="1076"/>
          <ac:spMkLst>
            <pc:docMk/>
            <pc:sldMk cId="3313679910" sldId="267"/>
            <ac:spMk id="2" creationId="{69011559-B3BF-F5D9-EE1A-676DB7CC7367}"/>
          </ac:spMkLst>
        </pc:spChg>
        <pc:spChg chg="mod">
          <ac:chgData name="Meret Bühler" userId="30cf588139cf056b" providerId="LiveId" clId="{35B690DD-AF11-4EA7-808E-BCD876A3620F}" dt="2024-07-15T14:03:43.479" v="2570" actId="1076"/>
          <ac:spMkLst>
            <pc:docMk/>
            <pc:sldMk cId="3313679910" sldId="267"/>
            <ac:spMk id="4" creationId="{9EBD5E05-0C71-9678-0BDD-18110BD9D851}"/>
          </ac:spMkLst>
        </pc:spChg>
        <pc:spChg chg="add mod">
          <ac:chgData name="Meret Bühler" userId="30cf588139cf056b" providerId="LiveId" clId="{35B690DD-AF11-4EA7-808E-BCD876A3620F}" dt="2024-07-15T12:13:09.375" v="2091" actId="1076"/>
          <ac:spMkLst>
            <pc:docMk/>
            <pc:sldMk cId="3313679910" sldId="267"/>
            <ac:spMk id="5" creationId="{8BCB49C1-B8D1-B64E-EBA2-FB888EB83E76}"/>
          </ac:spMkLst>
        </pc:spChg>
        <pc:spChg chg="add mod">
          <ac:chgData name="Meret Bühler" userId="30cf588139cf056b" providerId="LiveId" clId="{35B690DD-AF11-4EA7-808E-BCD876A3620F}" dt="2024-07-15T12:13:15.503" v="2093" actId="14100"/>
          <ac:spMkLst>
            <pc:docMk/>
            <pc:sldMk cId="3313679910" sldId="267"/>
            <ac:spMk id="6" creationId="{C02046AD-DF3A-3DBF-9CEE-B56A540EA399}"/>
          </ac:spMkLst>
        </pc:spChg>
      </pc:sldChg>
      <pc:sldChg chg="addSp delSp modSp new mod modClrScheme chgLayout">
        <pc:chgData name="Meret Bühler" userId="30cf588139cf056b" providerId="LiveId" clId="{35B690DD-AF11-4EA7-808E-BCD876A3620F}" dt="2024-07-15T14:03:59.374" v="2574" actId="20577"/>
        <pc:sldMkLst>
          <pc:docMk/>
          <pc:sldMk cId="4066672343" sldId="268"/>
        </pc:sldMkLst>
        <pc:spChg chg="mod ord">
          <ac:chgData name="Meret Bühler" userId="30cf588139cf056b" providerId="LiveId" clId="{35B690DD-AF11-4EA7-808E-BCD876A3620F}" dt="2024-07-15T12:18:42.936" v="2131" actId="700"/>
          <ac:spMkLst>
            <pc:docMk/>
            <pc:sldMk cId="4066672343" sldId="268"/>
            <ac:spMk id="2" creationId="{9C503442-EF2A-B355-3CC6-E006A08C20AD}"/>
          </ac:spMkLst>
        </pc:spChg>
        <pc:spChg chg="del mod ord">
          <ac:chgData name="Meret Bühler" userId="30cf588139cf056b" providerId="LiveId" clId="{35B690DD-AF11-4EA7-808E-BCD876A3620F}" dt="2024-07-15T12:18:37.511" v="2130" actId="700"/>
          <ac:spMkLst>
            <pc:docMk/>
            <pc:sldMk cId="4066672343" sldId="268"/>
            <ac:spMk id="3" creationId="{82919EDC-E7D0-7B14-2D59-97D3BAE785FB}"/>
          </ac:spMkLst>
        </pc:spChg>
        <pc:spChg chg="add del mod ord">
          <ac:chgData name="Meret Bühler" userId="30cf588139cf056b" providerId="LiveId" clId="{35B690DD-AF11-4EA7-808E-BCD876A3620F}" dt="2024-07-15T12:18:42.936" v="2131" actId="700"/>
          <ac:spMkLst>
            <pc:docMk/>
            <pc:sldMk cId="4066672343" sldId="268"/>
            <ac:spMk id="4" creationId="{5E94438B-AEF9-AE07-3424-069486E1DE3C}"/>
          </ac:spMkLst>
        </pc:spChg>
        <pc:spChg chg="add del mod ord">
          <ac:chgData name="Meret Bühler" userId="30cf588139cf056b" providerId="LiveId" clId="{35B690DD-AF11-4EA7-808E-BCD876A3620F}" dt="2024-07-15T12:18:42.936" v="2131" actId="700"/>
          <ac:spMkLst>
            <pc:docMk/>
            <pc:sldMk cId="4066672343" sldId="268"/>
            <ac:spMk id="5" creationId="{9B570D82-8173-CF23-43EF-9D76F726FA78}"/>
          </ac:spMkLst>
        </pc:spChg>
        <pc:spChg chg="add mod ord">
          <ac:chgData name="Meret Bühler" userId="30cf588139cf056b" providerId="LiveId" clId="{35B690DD-AF11-4EA7-808E-BCD876A3620F}" dt="2024-07-15T13:57:23.143" v="2522" actId="1076"/>
          <ac:spMkLst>
            <pc:docMk/>
            <pc:sldMk cId="4066672343" sldId="268"/>
            <ac:spMk id="6" creationId="{A1157BE5-7EBB-ABF6-8566-A5743FD91AF4}"/>
          </ac:spMkLst>
        </pc:spChg>
        <pc:spChg chg="add mod ord">
          <ac:chgData name="Meret Bühler" userId="30cf588139cf056b" providerId="LiveId" clId="{35B690DD-AF11-4EA7-808E-BCD876A3620F}" dt="2024-07-15T14:03:52.138" v="2571" actId="113"/>
          <ac:spMkLst>
            <pc:docMk/>
            <pc:sldMk cId="4066672343" sldId="268"/>
            <ac:spMk id="7" creationId="{034EAAD8-9B74-9CBE-0D02-804563D05E9D}"/>
          </ac:spMkLst>
        </pc:spChg>
        <pc:spChg chg="add mod ord">
          <ac:chgData name="Meret Bühler" userId="30cf588139cf056b" providerId="LiveId" clId="{35B690DD-AF11-4EA7-808E-BCD876A3620F}" dt="2024-07-15T13:57:33.474" v="2523" actId="1076"/>
          <ac:spMkLst>
            <pc:docMk/>
            <pc:sldMk cId="4066672343" sldId="268"/>
            <ac:spMk id="8" creationId="{CEE5E697-9E22-CF25-9103-877D2C403EB1}"/>
          </ac:spMkLst>
        </pc:spChg>
        <pc:spChg chg="add mod ord">
          <ac:chgData name="Meret Bühler" userId="30cf588139cf056b" providerId="LiveId" clId="{35B690DD-AF11-4EA7-808E-BCD876A3620F}" dt="2024-07-15T14:03:59.374" v="2574" actId="20577"/>
          <ac:spMkLst>
            <pc:docMk/>
            <pc:sldMk cId="4066672343" sldId="268"/>
            <ac:spMk id="9" creationId="{B57269CE-77A6-C0E9-0BE9-B15912D5167B}"/>
          </ac:spMkLst>
        </pc:spChg>
      </pc:sldChg>
      <pc:sldChg chg="modSp new mod">
        <pc:chgData name="Meret Bühler" userId="30cf588139cf056b" providerId="LiveId" clId="{35B690DD-AF11-4EA7-808E-BCD876A3620F}" dt="2024-07-15T13:58:15.673" v="2528" actId="27636"/>
        <pc:sldMkLst>
          <pc:docMk/>
          <pc:sldMk cId="981891691" sldId="269"/>
        </pc:sldMkLst>
        <pc:spChg chg="mod">
          <ac:chgData name="Meret Bühler" userId="30cf588139cf056b" providerId="LiveId" clId="{35B690DD-AF11-4EA7-808E-BCD876A3620F}" dt="2024-07-15T12:28:05.976" v="2326" actId="122"/>
          <ac:spMkLst>
            <pc:docMk/>
            <pc:sldMk cId="981891691" sldId="269"/>
            <ac:spMk id="2" creationId="{10A66D1A-1F7B-A584-E188-BEC9C9304FA5}"/>
          </ac:spMkLst>
        </pc:spChg>
        <pc:spChg chg="mod">
          <ac:chgData name="Meret Bühler" userId="30cf588139cf056b" providerId="LiveId" clId="{35B690DD-AF11-4EA7-808E-BCD876A3620F}" dt="2024-07-15T13:58:15.673" v="2528" actId="27636"/>
          <ac:spMkLst>
            <pc:docMk/>
            <pc:sldMk cId="981891691" sldId="269"/>
            <ac:spMk id="3" creationId="{99E6DA95-1BEC-852A-7CFB-25C5A0F3E839}"/>
          </ac:spMkLst>
        </pc:spChg>
      </pc:sldChg>
      <pc:sldChg chg="modSp new mod setBg">
        <pc:chgData name="Meret Bühler" userId="30cf588139cf056b" providerId="LiveId" clId="{35B690DD-AF11-4EA7-808E-BCD876A3620F}" dt="2024-07-15T13:59:08.056" v="2546"/>
        <pc:sldMkLst>
          <pc:docMk/>
          <pc:sldMk cId="123205580" sldId="270"/>
        </pc:sldMkLst>
        <pc:spChg chg="mod">
          <ac:chgData name="Meret Bühler" userId="30cf588139cf056b" providerId="LiveId" clId="{35B690DD-AF11-4EA7-808E-BCD876A3620F}" dt="2024-07-15T12:32:01.347" v="2459" actId="255"/>
          <ac:spMkLst>
            <pc:docMk/>
            <pc:sldMk cId="123205580" sldId="270"/>
            <ac:spMk id="2" creationId="{11EE453B-B996-DC23-88F0-F517694AA922}"/>
          </ac:spMkLst>
        </pc:spChg>
      </pc:sldChg>
      <pc:sldMasterChg chg="setBg modSldLayout">
        <pc:chgData name="Meret Bühler" userId="30cf588139cf056b" providerId="LiveId" clId="{35B690DD-AF11-4EA7-808E-BCD876A3620F}" dt="2024-07-15T13:59:08.056" v="2546"/>
        <pc:sldMasterMkLst>
          <pc:docMk/>
          <pc:sldMasterMk cId="1611096560" sldId="2147483648"/>
        </pc:sldMasterMkLst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1715676215" sldId="2147483649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2645886981" sldId="2147483650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3738002278" sldId="2147483651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1482866177" sldId="2147483652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3031671190" sldId="2147483653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1383174618" sldId="2147483654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3740882057" sldId="2147483655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2109233981" sldId="2147483656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3651283271" sldId="2147483657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3293163022" sldId="2147483658"/>
          </pc:sldLayoutMkLst>
        </pc:sldLayoutChg>
        <pc:sldLayoutChg chg="setBg">
          <pc:chgData name="Meret Bühler" userId="30cf588139cf056b" providerId="LiveId" clId="{35B690DD-AF11-4EA7-808E-BCD876A3620F}" dt="2024-07-15T13:59:08.056" v="2546"/>
          <pc:sldLayoutMkLst>
            <pc:docMk/>
            <pc:sldMasterMk cId="1611096560" sldId="2147483648"/>
            <pc:sldLayoutMk cId="4170205124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DD781-9D81-4217-B20D-4A74F537E9BF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7536F-33AB-47BC-89DB-5521EED7B0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9323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7536F-33AB-47BC-89DB-5521EED7B0AF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9559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7536F-33AB-47BC-89DB-5521EED7B0AF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80154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7536F-33AB-47BC-89DB-5521EED7B0AF}" type="slidenum">
              <a:rPr lang="de-CH" smtClean="0"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7777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3C0EAB-8E9C-F3AD-3483-315601F73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5CC35A-D27D-6134-1623-CC4AFD317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FEFA0B-0277-4869-A5AC-E4DE2F161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53A0A2-B4CB-C258-137C-5F6081936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B26089-347B-2044-F806-C736F9A7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1567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2BBB7D-FCE4-FB83-AD4B-60455A7D3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3400A7-E672-F8A1-F77F-C3460A611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4A21A3-6CFB-69C2-A76C-7B99FD727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F03C3E-5147-4538-68A5-692A9653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0B365E-5731-5952-2BE3-AF9CC93D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316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8C807BB-DBC3-A92D-2822-503EF92D8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9C42742-4302-FEBC-E930-DF41FAC64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66B986-A6ED-2F1F-CC85-36E505AB8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08CE07-C794-15B7-3388-B159FAFEF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A7F35B-6E36-BD79-2E92-7BB0DFBD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020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EE2A9-ED5F-9AF2-C877-44E5BE0B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2F4BA0-3E42-2647-816E-DDBC1FCC3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5D2962-D72F-9C46-F052-4C7AAA23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B64ECC-3731-83E3-FEBE-BB411D7A9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01028A-4553-D05E-7A0C-CB6678AE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4588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34117D-A6F3-751C-56CF-05570DC0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C13ABF-2C14-E909-296D-D9F8DCB0A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4D89A4-44A8-1DDB-BE65-7001E96B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697043-C85A-EFF3-AA43-56C566015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B27D2D-C245-15EA-FEB0-125B2CC17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800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8DD93-DC8D-C1BC-C78D-30F364757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900CCF-A4F3-457C-970C-B10263C50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5C115A-B231-568B-C5DA-AB71B45C7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8F9434-8791-19CE-DC07-62FFC889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F87ABD-CDC9-3E3E-8A53-8EB2D713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84B9F0-F465-8E67-4FF2-06D647EE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286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B5C37-713B-6A5C-B6F8-1C8B4A3D1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6F238D-EE57-9DB8-561C-C33A6FF00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AD57542-5881-F6F8-1545-8C6FABE68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2EC96DB-B1EE-DF7E-F9D9-B2D67777C8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842283D-86A6-63C6-1522-E329FF136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7F09BDB-5C4E-FC68-42C4-B46681B5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FC72B3-3779-CC89-0075-D949FDF63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DA5B2DF-2661-F17D-D18D-CBACC91DF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3167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59250-0928-2453-F28C-0A85A9EC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A0BD0B4-8FD1-98FE-6DDB-E1D54D5C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DEEEEE6-A9A4-3007-45F7-DA1608DA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92A688-D718-F474-1B72-141F72D06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8317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64A578C-7CAC-A606-192F-CB929AD3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656FCE-5D4D-2059-2022-C01D2677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CAAEAF-10AC-0F5D-6E71-C4A0F9A06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088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93F8A8-045D-C763-6BDD-4E0B2F4F5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C986DC-EA5D-3F0B-4628-746F2F0C4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2409FE-F490-6729-625C-328B0E515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6EFBB5-B8CF-6512-23FF-BAC366A7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D4850C-D2DD-321F-6A42-F950FB50B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2FBE3D-727C-DB4D-5CB3-0944529EC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923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E5022D-F7AE-95A6-5CAA-0C86454D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ABF78BA-2E72-E59E-6062-F41A7167D0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02CA3A-0EF3-445D-BCC3-C09A4615B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D82088-0EF1-154D-7766-B9CB393E4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F8D6E9-29FF-594A-84EF-D8FF4F7D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05EF7E-9324-A5EA-BF91-22DFBB0C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28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89F1698-A6A0-DB4A-3811-0207EA12F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435AF8-F0AB-9C5E-C63F-6EB7B292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06131D-4816-7A36-C239-9421D038A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3388A3-463A-4F84-9DB1-FD96DE726B1D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E9101E-617A-825A-5220-47EA8B96F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3F4BA7-67F2-1D2C-739B-6E8B7B850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F4A323-8904-4274-9E73-538AF68C39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1109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D88DC-82A0-CBA7-EF8D-DA03B624F3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CH" sz="9600" b="1" u="sng" dirty="0">
                <a:latin typeface="Arial Nova Cond Light" panose="020F0502020204030204" pitchFamily="34" charset="0"/>
              </a:rPr>
              <a:t>AMA TERRA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B63203-AC02-407F-9F40-4A8DA18DE2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CH" sz="8000" dirty="0">
                <a:latin typeface="Arial Nova Cond Light" panose="020B0306020202020204" pitchFamily="34" charset="0"/>
              </a:rPr>
              <a:t>Umsetzung im Alltag</a:t>
            </a:r>
          </a:p>
        </p:txBody>
      </p:sp>
    </p:spTree>
    <p:extLst>
      <p:ext uri="{BB962C8B-B14F-4D97-AF65-F5344CB8AC3E}">
        <p14:creationId xmlns:p14="http://schemas.microsoft.com/office/powerpoint/2010/main" val="995075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11559-B3BF-F5D9-EE1A-676DB7CC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84" y="-23062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CH" sz="4000" b="1" dirty="0">
                <a:latin typeface="Arial Nova Cond Light" panose="020B0306020202020204" pitchFamily="34" charset="0"/>
              </a:rPr>
              <a:t>Kriterium C: Gesundes Essen – Gesunde Umwelt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BD5E05-0C71-9678-0BDD-18110BD9D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711" y="872420"/>
            <a:ext cx="8038540" cy="6373507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de-CH" sz="7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Saison und Regionalität </a:t>
            </a:r>
          </a:p>
          <a:p>
            <a:pPr marL="457200">
              <a:lnSpc>
                <a:spcPct val="115000"/>
              </a:lnSpc>
            </a:pP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Nahrungsmittel stammen, wenn immer möglich aus der Region / CH und aus einer Produktion mit erhöhten ökologischen Auflagen (z.B. IP, Bio Suisse, </a:t>
            </a:r>
            <a:r>
              <a:rPr lang="de-CH" sz="7600" i="1" kern="100" dirty="0" err="1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Naturaplan</a:t>
            </a: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usw.)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de-CH" sz="7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Tierfreundliche Produktion</a:t>
            </a:r>
          </a:p>
          <a:p>
            <a:pPr marL="457200">
              <a:lnSpc>
                <a:spcPct val="115000"/>
              </a:lnSpc>
            </a:pP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Eier, Milchprodukte und Fleisch stammen aus Schweizer Herkunft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de-CH" sz="7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Max. 3x Fleisch pro Woche</a:t>
            </a:r>
          </a:p>
          <a:p>
            <a:pPr marL="457200">
              <a:lnSpc>
                <a:spcPct val="115000"/>
              </a:lnSpc>
            </a:pP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 werden verschiedene Fleisch- bzw. Fischstücke verwendet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de-CH" sz="7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Importprodukte</a:t>
            </a:r>
          </a:p>
          <a:p>
            <a:pPr marL="457200">
              <a:lnSpc>
                <a:spcPct val="115000"/>
              </a:lnSpc>
            </a:pP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Die Mehrheit der importierten Produkte trägt ein Bio-, Fairtrade- oder </a:t>
            </a:r>
            <a:r>
              <a:rPr lang="de-CH" sz="7600" i="1" kern="100" dirty="0" err="1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Fairfisch</a:t>
            </a: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-Label 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de-CH" sz="7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Fertigprodukte vermeiden</a:t>
            </a:r>
          </a:p>
          <a:p>
            <a:pPr marL="457200">
              <a:lnSpc>
                <a:spcPct val="115000"/>
              </a:lnSpc>
            </a:pP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Produkte selbst zubereiten (z.B. </a:t>
            </a:r>
            <a:r>
              <a:rPr lang="de-CH" sz="7600" i="1" kern="100" dirty="0" err="1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Spätzli</a:t>
            </a: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Teige) </a:t>
            </a:r>
          </a:p>
          <a:p>
            <a:pPr marL="457200">
              <a:lnSpc>
                <a:spcPct val="115000"/>
              </a:lnSpc>
            </a:pP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Dosenprodukte vermeiden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de-CH" sz="7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Verpflegungsbudget</a:t>
            </a:r>
          </a:p>
          <a:p>
            <a:pPr marL="457200">
              <a:lnSpc>
                <a:spcPct val="115000"/>
              </a:lnSpc>
            </a:pPr>
            <a:r>
              <a:rPr lang="de-CH" sz="7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 muss ein angemessenes Verpflegungsbudget zur Verfügung stehen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de-CH" sz="7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Abfälle richtig entsorgen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endParaRPr lang="de-CH" sz="6000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CH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BCB49C1-B8D1-B64E-EBA2-FB888EB83E76}"/>
              </a:ext>
            </a:extLst>
          </p:cNvPr>
          <p:cNvSpPr txBox="1"/>
          <p:nvPr/>
        </p:nvSpPr>
        <p:spPr>
          <a:xfrm>
            <a:off x="8409708" y="1258679"/>
            <a:ext cx="365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200" b="1" u="sng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Beispiele zur Umsetzung im Alltag</a:t>
            </a:r>
            <a:r>
              <a:rPr lang="de-CH" sz="22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:</a:t>
            </a:r>
          </a:p>
          <a:p>
            <a:endParaRPr lang="de-CH" sz="2200" b="1" dirty="0">
              <a:solidFill>
                <a:schemeClr val="accent6">
                  <a:lumMod val="75000"/>
                </a:schemeClr>
              </a:solidFill>
              <a:latin typeface="Arial Nova Cond Light" panose="020B0306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2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Produkte im Vorfeld machen, damit Kinder auch mithelfen können (z.B. </a:t>
            </a:r>
            <a:r>
              <a:rPr lang="de-CH" sz="2200" b="1" dirty="0" err="1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Spätzli</a:t>
            </a:r>
            <a:r>
              <a:rPr lang="de-CH" sz="22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, Teige, usw.)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2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Glas, PET, usw. mit Kindern gemeinsam entsorgen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2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Reste am nächsten Tag anbieten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2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Personal darf Reste nach Hause nehmen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2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Mengen-Tabelle erstellen (Tag / Auslastung)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02046AD-DF3A-3DBF-9CEE-B56A540EA399}"/>
              </a:ext>
            </a:extLst>
          </p:cNvPr>
          <p:cNvSpPr/>
          <p:nvPr/>
        </p:nvSpPr>
        <p:spPr>
          <a:xfrm>
            <a:off x="8409709" y="1094943"/>
            <a:ext cx="3657600" cy="511189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3679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503442-EF2A-B355-3CC6-E006A08C2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CH" sz="4000" b="1" dirty="0">
                <a:latin typeface="Arial Nova Cond Light" panose="020B0306020202020204" pitchFamily="34" charset="0"/>
              </a:rPr>
              <a:t>Chancen und Herausforderungen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1157BE5-7EBB-ABF6-8566-A5743FD91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2573" y="1676400"/>
            <a:ext cx="5157787" cy="579293"/>
          </a:xfrm>
        </p:spPr>
        <p:txBody>
          <a:bodyPr>
            <a:normAutofit/>
          </a:bodyPr>
          <a:lstStyle/>
          <a:p>
            <a:pPr algn="ctr"/>
            <a:r>
              <a:rPr lang="de-CH" sz="3400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Chancen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034EAAD8-9B74-9CBE-0D02-804563D05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2573" y="2432629"/>
            <a:ext cx="5692775" cy="454320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"/>
            </a:pPr>
            <a:r>
              <a:rPr lang="de-CH" sz="2400" kern="100" dirty="0">
                <a:solidFill>
                  <a:schemeClr val="accent6">
                    <a:lumMod val="75000"/>
                  </a:schemeClr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Kinder von Anfang an sensibilisieren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"/>
            </a:pPr>
            <a:r>
              <a:rPr lang="de-CH" sz="2400" kern="100" dirty="0">
                <a:solidFill>
                  <a:schemeClr val="accent6">
                    <a:lumMod val="75000"/>
                  </a:schemeClr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 setzten sich aktiv damit auseinander (teilweise auch privat)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"/>
            </a:pPr>
            <a:r>
              <a:rPr lang="de-CH" sz="2400" kern="100" dirty="0">
                <a:solidFill>
                  <a:schemeClr val="accent6">
                    <a:lumMod val="75000"/>
                  </a:schemeClr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Positive Rückmeldungen von Eltern, 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de-CH" sz="2400" kern="100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  <a:r>
              <a:rPr lang="de-CH" sz="2400" kern="100" dirty="0">
                <a:solidFill>
                  <a:schemeClr val="accent6">
                    <a:lumMod val="75000"/>
                  </a:schemeClr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Sensibilität ist bei Vielen vorhanden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"/>
            </a:pPr>
            <a:r>
              <a:rPr lang="de-CH" sz="2400" kern="100" dirty="0">
                <a:solidFill>
                  <a:schemeClr val="accent6">
                    <a:lumMod val="75000"/>
                  </a:schemeClr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Prävention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"/>
            </a:pPr>
            <a:r>
              <a:rPr lang="de-CH" sz="2400" kern="100" dirty="0">
                <a:solidFill>
                  <a:schemeClr val="accent6">
                    <a:lumMod val="75000"/>
                  </a:schemeClr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Bewussterer Umgang mit Lebensmitteln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EE5E697-9E22-CF25-9103-877D2C403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6654" y="1690688"/>
            <a:ext cx="5183188" cy="579293"/>
          </a:xfrm>
        </p:spPr>
        <p:txBody>
          <a:bodyPr>
            <a:normAutofit/>
          </a:bodyPr>
          <a:lstStyle/>
          <a:p>
            <a:pPr algn="ctr"/>
            <a:r>
              <a:rPr lang="de-CH" sz="3400" dirty="0">
                <a:solidFill>
                  <a:srgbClr val="C00000"/>
                </a:solidFill>
                <a:latin typeface="Arial Nova Cond Light" panose="020B0306020202020204" pitchFamily="34" charset="0"/>
              </a:rPr>
              <a:t>Herausforderungen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B57269CE-77A6-C0E9-0BE9-B15912D51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6654" y="2518642"/>
            <a:ext cx="5471100" cy="413875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"/>
            </a:pPr>
            <a:r>
              <a:rPr lang="de-CH" sz="2400" kern="100" dirty="0">
                <a:solidFill>
                  <a:srgbClr val="C00000"/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Zeitintensiv (keine Fertigprodukte)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"/>
            </a:pPr>
            <a:r>
              <a:rPr lang="de-CH" sz="2400" kern="100" dirty="0">
                <a:solidFill>
                  <a:srgbClr val="C00000"/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Höhere Ausgaben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2400" kern="100" dirty="0">
                <a:solidFill>
                  <a:srgbClr val="C00000"/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Saisonalität und Regionalität gewährleisten</a:t>
            </a:r>
          </a:p>
          <a:p>
            <a:endParaRPr lang="de-CH" dirty="0"/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1D94AD1C-9A28-84B4-64AA-46C33EC27B0E}"/>
              </a:ext>
            </a:extLst>
          </p:cNvPr>
          <p:cNvCxnSpPr/>
          <p:nvPr/>
        </p:nvCxnSpPr>
        <p:spPr>
          <a:xfrm>
            <a:off x="5722070" y="1762812"/>
            <a:ext cx="0" cy="47039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672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E453B-B996-DC23-88F0-F517694AA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8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CH" sz="6000" dirty="0"/>
              <a:t>Fragen ?</a:t>
            </a:r>
          </a:p>
        </p:txBody>
      </p:sp>
    </p:spTree>
    <p:extLst>
      <p:ext uri="{BB962C8B-B14F-4D97-AF65-F5344CB8AC3E}">
        <p14:creationId xmlns:p14="http://schemas.microsoft.com/office/powerpoint/2010/main" val="123205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69A5EAF-E40A-7519-A8BC-C9A751425033}"/>
              </a:ext>
            </a:extLst>
          </p:cNvPr>
          <p:cNvSpPr txBox="1"/>
          <p:nvPr/>
        </p:nvSpPr>
        <p:spPr>
          <a:xfrm>
            <a:off x="559905" y="683769"/>
            <a:ext cx="2315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b="1" dirty="0">
                <a:latin typeface="Arial Nova Cond Light" panose="020B0306020202020204" pitchFamily="34" charset="0"/>
              </a:rPr>
              <a:t>Ablauf</a:t>
            </a:r>
            <a:r>
              <a:rPr lang="de-CH" dirty="0"/>
              <a:t>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C974C9-0D61-5D78-DAB0-D3BD72540F40}"/>
              </a:ext>
            </a:extLst>
          </p:cNvPr>
          <p:cNvSpPr txBox="1"/>
          <p:nvPr/>
        </p:nvSpPr>
        <p:spPr>
          <a:xfrm>
            <a:off x="806992" y="1798663"/>
            <a:ext cx="112080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 Narrow" panose="020B0606020202030204" pitchFamily="34" charset="0"/>
              <a:buChar char="→"/>
            </a:pPr>
            <a:r>
              <a:rPr lang="de-CH" sz="2400" b="1" dirty="0">
                <a:solidFill>
                  <a:schemeClr val="tx1"/>
                </a:solidFill>
                <a:latin typeface="Arial Nova Cond Light" panose="020B0306020202020204" pitchFamily="34" charset="0"/>
              </a:rPr>
              <a:t> Über mich / Kita Seepfärdli </a:t>
            </a:r>
          </a:p>
          <a:p>
            <a:pPr marL="342900" indent="-342900">
              <a:lnSpc>
                <a:spcPct val="150000"/>
              </a:lnSpc>
              <a:buFont typeface="Arial Narrow" panose="020B0606020202030204" pitchFamily="34" charset="0"/>
              <a:buChar char="→"/>
            </a:pPr>
            <a:r>
              <a:rPr lang="de-CH" sz="2400" b="1" dirty="0">
                <a:solidFill>
                  <a:schemeClr val="tx1"/>
                </a:solidFill>
                <a:latin typeface="Arial Nova Cond Light" panose="020B0306020202020204" pitchFamily="34" charset="0"/>
              </a:rPr>
              <a:t> Unterschied fourchette verte und  fourchette verte ama terra</a:t>
            </a:r>
          </a:p>
          <a:p>
            <a:pPr marL="342900" indent="-342900">
              <a:lnSpc>
                <a:spcPct val="150000"/>
              </a:lnSpc>
              <a:buFont typeface="Arial Narrow" panose="020B0606020202030204" pitchFamily="34" charset="0"/>
              <a:buChar char="→"/>
            </a:pPr>
            <a:r>
              <a:rPr lang="de-CH" sz="2400" b="1" dirty="0">
                <a:solidFill>
                  <a:schemeClr val="tx1"/>
                </a:solidFill>
                <a:latin typeface="Arial Nova Cond Light" panose="020B0306020202020204" pitchFamily="34" charset="0"/>
              </a:rPr>
              <a:t> Kriterien von ama terra (Praxisbezug)</a:t>
            </a:r>
          </a:p>
          <a:p>
            <a:pPr marL="342900" indent="-342900">
              <a:lnSpc>
                <a:spcPct val="150000"/>
              </a:lnSpc>
              <a:buFont typeface="Arial Narrow" panose="020B0606020202030204" pitchFamily="34" charset="0"/>
              <a:buChar char="→"/>
            </a:pPr>
            <a:r>
              <a:rPr lang="de-CH" sz="2400" b="1" dirty="0">
                <a:solidFill>
                  <a:schemeClr val="tx1"/>
                </a:solidFill>
                <a:latin typeface="Arial Nova Cond Light" panose="020B0306020202020204" pitchFamily="34" charset="0"/>
              </a:rPr>
              <a:t> Chancen und Herausforderungen </a:t>
            </a:r>
          </a:p>
          <a:p>
            <a:pPr marL="342900" indent="-342900">
              <a:lnSpc>
                <a:spcPct val="150000"/>
              </a:lnSpc>
              <a:buFont typeface="Arial Narrow" panose="020B0606020202030204" pitchFamily="34" charset="0"/>
              <a:buChar char="→"/>
            </a:pPr>
            <a:r>
              <a:rPr lang="de-CH" sz="2400" b="1">
                <a:solidFill>
                  <a:schemeClr val="tx1"/>
                </a:solidFill>
                <a:latin typeface="Arial Nova Cond Light" panose="020B0306020202020204" pitchFamily="34" charset="0"/>
              </a:rPr>
              <a:t> Fragen</a:t>
            </a:r>
            <a:endParaRPr lang="de-CH" sz="2400" b="1" dirty="0">
              <a:solidFill>
                <a:schemeClr val="tx1"/>
              </a:solidFill>
              <a:latin typeface="Arial Nova Cond Light" panose="020B0306020202020204" pitchFamily="34" charset="0"/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58769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9098A8D3-E95E-2902-F6E9-9AC373E6A6B8}"/>
              </a:ext>
            </a:extLst>
          </p:cNvPr>
          <p:cNvSpPr txBox="1"/>
          <p:nvPr/>
        </p:nvSpPr>
        <p:spPr>
          <a:xfrm>
            <a:off x="447367" y="530257"/>
            <a:ext cx="11297265" cy="5745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de-CH" sz="40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Über mich</a:t>
            </a:r>
          </a:p>
          <a:p>
            <a:pPr marL="342900" lvl="0" indent="-342900">
              <a:buFont typeface="Symbol" panose="05050102010706020507" pitchFamily="18" charset="2"/>
              <a:buChar char=""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Meret Bühler</a:t>
            </a:r>
          </a:p>
          <a:p>
            <a:pPr marL="342900" lvl="0" indent="-342900">
              <a:buFont typeface="Symbol" panose="05050102010706020507" pitchFamily="18" charset="2"/>
              <a:buChar char=""/>
            </a:pPr>
            <a:r>
              <a:rPr lang="de-CH" sz="2400" kern="100" dirty="0"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CH" sz="2400" kern="100" dirty="0" err="1"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FaBeK</a:t>
            </a:r>
            <a:endParaRPr lang="de-CH" sz="2400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"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Kita- und Gruppenleiterin Kita Seepfärdli</a:t>
            </a:r>
          </a:p>
          <a:p>
            <a:pPr marL="342900" lvl="0" indent="-342900">
              <a:buFont typeface="Symbol" panose="05050102010706020507" pitchFamily="18" charset="2"/>
              <a:buChar char=""/>
            </a:pPr>
            <a:r>
              <a:rPr lang="de-CH" sz="2400" kern="100" dirty="0"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CH" sz="2400" kern="100" dirty="0" err="1"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Menuplanverantwortliche</a:t>
            </a:r>
            <a:endParaRPr lang="de-CH" sz="2400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Seit ca. 8 Jahren in der Zertifizierungskommission fourchette verte Kanton Solothurn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8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800"/>
              </a:spcAft>
            </a:pPr>
            <a:r>
              <a:rPr lang="de-CH" sz="40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Kita Seepfärdli</a:t>
            </a:r>
          </a:p>
          <a:p>
            <a:pPr marL="342900" indent="-342900">
              <a:buFont typeface="Symbol" panose="05050102010706020507" pitchFamily="18" charset="2"/>
              <a:buChar char=""/>
            </a:pPr>
            <a:r>
              <a:rPr lang="de-CH" sz="24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Seit 2012 </a:t>
            </a:r>
            <a:r>
              <a:rPr lang="de-CH" sz="24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fourchette verte </a:t>
            </a: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zertifiziert / seit 2017 </a:t>
            </a:r>
            <a:r>
              <a:rPr lang="de-CH" sz="24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ama </a:t>
            </a:r>
            <a:r>
              <a:rPr lang="de-CH" sz="2400" b="1" kern="100" dirty="0" err="1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terra</a:t>
            </a:r>
            <a:r>
              <a:rPr lang="de-CH" sz="24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zertifiziert</a:t>
            </a:r>
            <a:endParaRPr lang="de-CH" sz="2400" kern="100" dirty="0"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"/>
            </a:pPr>
            <a:r>
              <a:rPr lang="de-CH" sz="2400" kern="100" dirty="0"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Zertifizierung</a:t>
            </a: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von FV / ama terra im Kanton Solothurn</a:t>
            </a:r>
          </a:p>
          <a:p>
            <a:pPr marL="342900" lvl="0" indent="-342900">
              <a:buFont typeface="Symbol" panose="05050102010706020507" pitchFamily="18" charset="2"/>
              <a:buChar char=""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 altersgetrennte Kindergruppen, 3 Monate – 12 Jahre</a:t>
            </a:r>
          </a:p>
          <a:p>
            <a:pPr marL="342900" lvl="0" indent="-342900">
              <a:buFont typeface="Symbol" panose="05050102010706020507" pitchFamily="18" charset="2"/>
              <a:buChar char=""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40 – 45 Kinder am Mittag </a:t>
            </a:r>
          </a:p>
          <a:p>
            <a:pPr marL="342900" lvl="0" indent="-342900">
              <a:buFont typeface="Symbol" panose="05050102010706020507" pitchFamily="18" charset="2"/>
              <a:buChar char=""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Team kocht</a:t>
            </a:r>
          </a:p>
        </p:txBody>
      </p:sp>
    </p:spTree>
    <p:extLst>
      <p:ext uri="{BB962C8B-B14F-4D97-AF65-F5344CB8AC3E}">
        <p14:creationId xmlns:p14="http://schemas.microsoft.com/office/powerpoint/2010/main" val="298465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05CE8C-4944-C354-F417-12DB4CE7B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798" y="482959"/>
            <a:ext cx="10939257" cy="1198204"/>
          </a:xfrm>
        </p:spPr>
        <p:txBody>
          <a:bodyPr>
            <a:normAutofit fontScale="90000"/>
          </a:bodyPr>
          <a:lstStyle/>
          <a:p>
            <a:pPr algn="ctr"/>
            <a:r>
              <a:rPr lang="de-CH" sz="4400" b="1" dirty="0">
                <a:solidFill>
                  <a:schemeClr val="tx1"/>
                </a:solidFill>
                <a:latin typeface="Arial Nova Cond Light" panose="020B0306020202020204" pitchFamily="34" charset="0"/>
              </a:rPr>
              <a:t>Unterschied fourchette verte und  fourchette verte ama terra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21DAC3-CAED-A564-D2F3-AC26AB3B27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sz="3400" u="sng" dirty="0">
                <a:latin typeface="Arial Nova Cond Light" panose="020B0306020202020204" pitchFamily="34" charset="0"/>
              </a:rPr>
              <a:t>Fourchette verte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5DFC57-3034-D9AB-401A-599B40262F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CH" sz="800" b="1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Kriterium A1: Rundum wohlfühlen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E190B92-4E76-2E97-3231-25E378EF7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6758" y="1681163"/>
            <a:ext cx="5183188" cy="823912"/>
          </a:xfrm>
        </p:spPr>
        <p:txBody>
          <a:bodyPr>
            <a:normAutofit/>
          </a:bodyPr>
          <a:lstStyle/>
          <a:p>
            <a:r>
              <a:rPr lang="de-CH" sz="3400" u="sng" dirty="0">
                <a:latin typeface="Arial Nova Cond Light" panose="020B0306020202020204" pitchFamily="34" charset="0"/>
              </a:rPr>
              <a:t>Ama terra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8BF1B72-AB5F-96B4-25B5-B42638719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6758" y="2505074"/>
            <a:ext cx="6079435" cy="26717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de-CH" sz="800" b="1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Kriterium A2: So bleiben die Nährstoffe erhalten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Kriterium B1: Mithelfen macht Spass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Kriterium B2: Wir geniessen das Essen gemeinsam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de-CH" sz="2400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Kriterium C: Gesundes Essen – Gesunde Umwelt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de-CH" sz="2400" b="1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2CDDB17-D39A-C8CB-8D06-CCB0570E7B62}"/>
              </a:ext>
            </a:extLst>
          </p:cNvPr>
          <p:cNvSpPr txBox="1"/>
          <p:nvPr/>
        </p:nvSpPr>
        <p:spPr>
          <a:xfrm>
            <a:off x="5866758" y="5584369"/>
            <a:ext cx="5485454" cy="1210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de-CH" sz="2400" b="1" kern="100" dirty="0">
                <a:solidFill>
                  <a:srgbClr val="C00000"/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Kriterium A1 muss zu 100 % erfüllt sein,</a:t>
            </a:r>
            <a:endParaRPr lang="de-CH" sz="2400" kern="100" dirty="0">
              <a:solidFill>
                <a:srgbClr val="C00000"/>
              </a:solidFill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CH" sz="2400" b="1" dirty="0">
                <a:solidFill>
                  <a:srgbClr val="C00000"/>
                </a:solidFill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</a:t>
            </a:r>
            <a:r>
              <a:rPr lang="de-CH" sz="2400" b="1" dirty="0">
                <a:solidFill>
                  <a:srgbClr val="C00000"/>
                </a:solidFill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estliche Kriterien müssen zu 80 % erfüllt sein</a:t>
            </a:r>
            <a:endParaRPr lang="de-CH" sz="2400" dirty="0">
              <a:solidFill>
                <a:srgbClr val="C00000"/>
              </a:solidFill>
              <a:latin typeface="Arial Nova Cond Light" panose="020B0306020202020204" pitchFamily="34" charset="0"/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5720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4596711-2587-C49C-061A-9E615567F41A}"/>
              </a:ext>
            </a:extLst>
          </p:cNvPr>
          <p:cNvSpPr txBox="1"/>
          <p:nvPr/>
        </p:nvSpPr>
        <p:spPr>
          <a:xfrm>
            <a:off x="2302983" y="2772695"/>
            <a:ext cx="7586034" cy="900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CH" sz="4000" b="1" dirty="0">
                <a:solidFill>
                  <a:schemeClr val="tx1"/>
                </a:solidFill>
                <a:latin typeface="Arial Nova Cond Light" panose="020B0306020202020204" pitchFamily="34" charset="0"/>
              </a:rPr>
              <a:t>Kriterien von ama terra (Praxisbezug)</a:t>
            </a:r>
          </a:p>
        </p:txBody>
      </p:sp>
    </p:spTree>
    <p:extLst>
      <p:ext uri="{BB962C8B-B14F-4D97-AF65-F5344CB8AC3E}">
        <p14:creationId xmlns:p14="http://schemas.microsoft.com/office/powerpoint/2010/main" val="379319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5FA98D-F391-6B0B-8536-F477BBAB9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0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CH" sz="4000" b="1" dirty="0">
                <a:latin typeface="Arial Nova Cond Light" panose="020B0306020202020204" pitchFamily="34" charset="0"/>
              </a:rPr>
              <a:t>Kriterium A1: Rundum wohlfühlen (fourchette verte)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4B7DB3-2987-9145-0776-40FF57F29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606" y="1438635"/>
            <a:ext cx="11356258" cy="5152563"/>
          </a:xfrm>
        </p:spPr>
        <p:txBody>
          <a:bodyPr>
            <a:normAutofit fontScale="2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9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Getränke</a:t>
            </a:r>
            <a:endParaRPr lang="de-CH" sz="18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9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Proteinlieferanten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9600" b="1" kern="100" dirty="0"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</a:t>
            </a:r>
            <a:r>
              <a:rPr lang="de-CH" sz="9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rüchte / Gemüse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9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Süssigkeiten</a:t>
            </a:r>
            <a:endParaRPr lang="de-CH" sz="9600" b="1" kern="100" dirty="0"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9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Fettreiche Speisen / Zubereitung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9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Zwischenmahlzeiten</a:t>
            </a:r>
            <a:endParaRPr lang="de-CH" sz="9600" b="1" kern="100" dirty="0"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9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Salz</a:t>
            </a:r>
            <a:endParaRPr lang="de-CH" sz="9600" b="1" kern="100" dirty="0"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9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Abwechslung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"/>
            </a:pPr>
            <a:r>
              <a:rPr lang="de-CH" sz="9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Portionsgrösse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48406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2DD0D-4626-E576-47B3-FB8B9315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1110452" cy="1325563"/>
          </a:xfrm>
        </p:spPr>
        <p:txBody>
          <a:bodyPr>
            <a:normAutofit/>
          </a:bodyPr>
          <a:lstStyle/>
          <a:p>
            <a:pPr algn="ctr"/>
            <a:r>
              <a:rPr lang="de-CH" sz="4000" b="1" dirty="0">
                <a:latin typeface="Arial Nova Cond Light" panose="020B0306020202020204" pitchFamily="34" charset="0"/>
              </a:rPr>
              <a:t>Kriterium A2: So bleiben die Nährstoffe erhalten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0F49D1-2121-266C-E5BC-534C6B023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1690688"/>
            <a:ext cx="7197213" cy="5093108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de-CH" sz="2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Frische Produkte verwenden</a:t>
            </a:r>
          </a:p>
          <a:p>
            <a:pPr marL="571500" indent="-342900">
              <a:lnSpc>
                <a:spcPct val="120000"/>
              </a:lnSpc>
            </a:pPr>
            <a:r>
              <a:rPr lang="de-CH" sz="2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Früchte / Gemüse / leicht verderbliche Produkte 1x pro Woche einkaufen</a:t>
            </a:r>
          </a:p>
          <a:p>
            <a:pPr indent="0">
              <a:lnSpc>
                <a:spcPct val="120000"/>
              </a:lnSpc>
              <a:buNone/>
            </a:pPr>
            <a:endParaRPr lang="de-CH" sz="900" b="1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de-CH" sz="2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Nährstoffschonende Zubereitung</a:t>
            </a:r>
          </a:p>
          <a:p>
            <a:pPr marL="571500" indent="-342900">
              <a:lnSpc>
                <a:spcPct val="120000"/>
              </a:lnSpc>
            </a:pPr>
            <a:r>
              <a:rPr lang="de-CH" sz="2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Nahrungsmittel nährstoffschonend zubereiten</a:t>
            </a:r>
          </a:p>
          <a:p>
            <a:pPr marL="0" indent="0">
              <a:lnSpc>
                <a:spcPct val="120000"/>
              </a:lnSpc>
              <a:buNone/>
            </a:pPr>
            <a:endParaRPr lang="de-CH" sz="900" b="1" i="1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de-CH" sz="26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Nahrungsmittel hygienisch und nährstoffschonend ausgeben</a:t>
            </a:r>
          </a:p>
          <a:p>
            <a:pPr marL="571500" indent="-342900">
              <a:lnSpc>
                <a:spcPct val="120000"/>
              </a:lnSpc>
            </a:pPr>
            <a:r>
              <a:rPr lang="de-CH" sz="2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Menus nicht zu lange warmhalten</a:t>
            </a:r>
          </a:p>
          <a:p>
            <a:pPr marL="571500" indent="-342900">
              <a:lnSpc>
                <a:spcPct val="120000"/>
              </a:lnSpc>
            </a:pPr>
            <a:r>
              <a:rPr lang="de-CH" sz="26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Ausgabetemperatur beachten</a:t>
            </a:r>
          </a:p>
          <a:p>
            <a:pPr marL="571500" indent="-342900">
              <a:lnSpc>
                <a:spcPct val="120000"/>
              </a:lnSpc>
            </a:pPr>
            <a:endParaRPr lang="de-CH" sz="2600" b="1" i="1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06960B7-7583-5D32-653D-37079D05D0CF}"/>
              </a:ext>
            </a:extLst>
          </p:cNvPr>
          <p:cNvSpPr txBox="1"/>
          <p:nvPr/>
        </p:nvSpPr>
        <p:spPr>
          <a:xfrm>
            <a:off x="7659331" y="1946788"/>
            <a:ext cx="40607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u="sng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Beispiele zur Umsetzung im Alltag</a:t>
            </a: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:</a:t>
            </a:r>
          </a:p>
          <a:p>
            <a:endParaRPr lang="de-CH" sz="2400" dirty="0">
              <a:solidFill>
                <a:schemeClr val="accent6">
                  <a:lumMod val="75000"/>
                </a:schemeClr>
              </a:solidFill>
              <a:latin typeface="Arial Nova Cond Light" panose="020B0306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Mit den Kindern frische Produkte einkaufen gehen (z.B. im Dorfladen)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Gemüse im Garten anpflanzen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Früchte und Gemüse nicht schälen oder nur teilweise</a:t>
            </a:r>
          </a:p>
          <a:p>
            <a:endParaRPr lang="de-CH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5083D04-3110-742D-4229-04FE1A9056E0}"/>
              </a:ext>
            </a:extLst>
          </p:cNvPr>
          <p:cNvSpPr/>
          <p:nvPr/>
        </p:nvSpPr>
        <p:spPr>
          <a:xfrm>
            <a:off x="7659330" y="1848464"/>
            <a:ext cx="4060722" cy="342231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803886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7F5F32-2D5E-EF12-69FE-3DE1277A0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CH" sz="4000" b="1" dirty="0">
                <a:latin typeface="Arial Nova Cond Light" panose="020B0306020202020204" pitchFamily="34" charset="0"/>
              </a:rPr>
              <a:t>Kriterium B1: Mithelfen macht Spass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5E6169-CEC5-99E0-BE04-15EFBFE57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87" y="2546555"/>
            <a:ext cx="6351639" cy="3630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400" b="1" dirty="0">
                <a:latin typeface="Arial Nova Cond Light" panose="020B0306020202020204" pitchFamily="34" charset="0"/>
              </a:rPr>
              <a:t>Kinder miteinbeziehen</a:t>
            </a:r>
          </a:p>
          <a:p>
            <a:r>
              <a:rPr lang="de-CH" sz="2400" i="1" dirty="0">
                <a:latin typeface="Arial Nova Cond Light" panose="020B0306020202020204" pitchFamily="34" charset="0"/>
              </a:rPr>
              <a:t>Kinder wo immer möglich miteinbeziehen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0E3A6EA-A698-2941-CF4F-AF08D13AF4A5}"/>
              </a:ext>
            </a:extLst>
          </p:cNvPr>
          <p:cNvSpPr txBox="1"/>
          <p:nvPr/>
        </p:nvSpPr>
        <p:spPr>
          <a:xfrm>
            <a:off x="7737984" y="1986116"/>
            <a:ext cx="42770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u="sng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Beispiele zur Umsetzung im Alltag</a:t>
            </a: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:</a:t>
            </a:r>
          </a:p>
          <a:p>
            <a:endParaRPr lang="de-CH" sz="2400" b="1" dirty="0">
              <a:solidFill>
                <a:schemeClr val="accent6">
                  <a:lumMod val="75000"/>
                </a:schemeClr>
              </a:solidFill>
              <a:latin typeface="Arial Nova Cond Light" panose="020B0306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Tisch decken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Tisch abräumen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Einkaufen gehen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Mit den Kindern gemeinsam Mahlzeiten zubereiten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Ämtli (z.B. Hort)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Projekte zum Thema Essen</a:t>
            </a:r>
          </a:p>
          <a:p>
            <a:endParaRPr lang="de-CH" sz="1800" dirty="0">
              <a:solidFill>
                <a:schemeClr val="accent6">
                  <a:lumMod val="75000"/>
                </a:schemeClr>
              </a:solidFill>
              <a:latin typeface="Arial Nova Cond Light" panose="020B030602020202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EE2A8E0-50BF-7482-DF34-E42FA0B01E1C}"/>
              </a:ext>
            </a:extLst>
          </p:cNvPr>
          <p:cNvSpPr/>
          <p:nvPr/>
        </p:nvSpPr>
        <p:spPr>
          <a:xfrm>
            <a:off x="7403690" y="1868129"/>
            <a:ext cx="4532671" cy="372642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4160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5830F-E690-CC92-14EF-C577CCA5D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02"/>
            <a:ext cx="10515600" cy="795081"/>
          </a:xfrm>
        </p:spPr>
        <p:txBody>
          <a:bodyPr>
            <a:normAutofit/>
          </a:bodyPr>
          <a:lstStyle/>
          <a:p>
            <a:pPr algn="ctr"/>
            <a:r>
              <a:rPr lang="de-CH" sz="4000" b="1" dirty="0">
                <a:latin typeface="Arial Nova Cond Light" panose="020B0306020202020204" pitchFamily="34" charset="0"/>
              </a:rPr>
              <a:t>Kriterium B2: Wir geniessen das Essen gemeinsam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19F8DFF-C44F-C911-2685-E4D3A91B1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8" y="941216"/>
            <a:ext cx="6794090" cy="6290857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de-CH" sz="37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Essen «</a:t>
            </a:r>
            <a:r>
              <a:rPr lang="de-CH" sz="3700" b="1" kern="100" dirty="0" err="1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gluschtig</a:t>
            </a:r>
            <a:r>
              <a:rPr lang="de-CH" sz="37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» und attraktiv anbieten</a:t>
            </a:r>
          </a:p>
          <a:p>
            <a:pPr>
              <a:lnSpc>
                <a:spcPct val="115000"/>
              </a:lnSpc>
            </a:pPr>
            <a:r>
              <a:rPr lang="de-CH" sz="3700" i="1" kern="100" dirty="0"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Angenehme Tischatmosphäre schaffen</a:t>
            </a:r>
          </a:p>
          <a:p>
            <a:pPr marL="0" indent="0">
              <a:lnSpc>
                <a:spcPct val="115000"/>
              </a:lnSpc>
              <a:buNone/>
            </a:pPr>
            <a:endParaRPr lang="de-CH" sz="800" b="1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de-CH" sz="37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Rituale und Hygiene</a:t>
            </a:r>
          </a:p>
          <a:p>
            <a:pPr>
              <a:lnSpc>
                <a:spcPct val="120000"/>
              </a:lnSpc>
            </a:pPr>
            <a:r>
              <a:rPr lang="de-CH" sz="3700" i="1" kern="100" dirty="0"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Rituale durchführen</a:t>
            </a:r>
          </a:p>
          <a:p>
            <a:pPr>
              <a:lnSpc>
                <a:spcPct val="120000"/>
              </a:lnSpc>
            </a:pPr>
            <a:r>
              <a:rPr lang="de-CH" sz="37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Hygiene findet immer statt</a:t>
            </a:r>
          </a:p>
          <a:p>
            <a:pPr>
              <a:lnSpc>
                <a:spcPct val="120000"/>
              </a:lnSpc>
            </a:pPr>
            <a:r>
              <a:rPr lang="de-CH" sz="37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Genügend Zeit zum Essen</a:t>
            </a:r>
          </a:p>
          <a:p>
            <a:pPr marL="0" indent="0">
              <a:lnSpc>
                <a:spcPct val="115000"/>
              </a:lnSpc>
              <a:buNone/>
            </a:pPr>
            <a:endParaRPr lang="de-CH" sz="800" b="1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de-CH" sz="37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Kinder essen und trinken nach Bedarf</a:t>
            </a:r>
          </a:p>
          <a:p>
            <a:pPr>
              <a:lnSpc>
                <a:spcPct val="115000"/>
              </a:lnSpc>
            </a:pPr>
            <a:r>
              <a:rPr lang="de-CH" sz="37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Kein Esszwang</a:t>
            </a:r>
          </a:p>
          <a:p>
            <a:pPr>
              <a:lnSpc>
                <a:spcPct val="115000"/>
              </a:lnSpc>
            </a:pPr>
            <a:r>
              <a:rPr lang="de-CH" sz="37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Kind mitentschieden lassen</a:t>
            </a:r>
          </a:p>
          <a:p>
            <a:pPr marL="0" indent="0">
              <a:lnSpc>
                <a:spcPct val="115000"/>
              </a:lnSpc>
              <a:buNone/>
            </a:pPr>
            <a:endParaRPr lang="de-CH" sz="800" b="1" kern="100" dirty="0">
              <a:effectLst/>
              <a:latin typeface="Arial Nova Cond Light" panose="020B0306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de-CH" sz="3700" b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Pädagogisches Konzept ist vorhanden</a:t>
            </a:r>
          </a:p>
          <a:p>
            <a:pPr>
              <a:lnSpc>
                <a:spcPct val="115000"/>
              </a:lnSpc>
            </a:pPr>
            <a:r>
              <a:rPr lang="de-CH" sz="3700" i="1" kern="100" dirty="0">
                <a:effectLst/>
                <a:latin typeface="Arial Nova Cond Light" panose="020B0306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Konzept regelt Umgang mit verschiedenem Essverhalten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909992A-E0A6-F204-E3FD-2C040A4F8992}"/>
              </a:ext>
            </a:extLst>
          </p:cNvPr>
          <p:cNvSpPr txBox="1"/>
          <p:nvPr/>
        </p:nvSpPr>
        <p:spPr>
          <a:xfrm>
            <a:off x="7492181" y="1706502"/>
            <a:ext cx="410988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u="sng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Beispiele zur Umsetzung im Alltag</a:t>
            </a: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:</a:t>
            </a:r>
          </a:p>
          <a:p>
            <a:endParaRPr lang="de-CH" sz="1800" b="1" dirty="0">
              <a:solidFill>
                <a:schemeClr val="accent6">
                  <a:lumMod val="75000"/>
                </a:schemeClr>
              </a:solidFill>
              <a:latin typeface="Arial Nova Cond Light" panose="020B0306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Früchte-, </a:t>
            </a:r>
            <a:r>
              <a:rPr lang="de-CH" sz="2400" b="1" dirty="0" err="1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Gemüsetierli</a:t>
            </a: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 schnitzen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Lied singen vor Mahlzeiten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Kommunikation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Wir-Gefühl-Stärken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Kinder dürfen das Essen selber schöpfen (je nach Möglichkeiten)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Essen nicht als Belohnung oder Bestrafung einsetzten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2400" b="1" dirty="0">
                <a:solidFill>
                  <a:schemeClr val="accent6">
                    <a:lumMod val="75000"/>
                  </a:schemeClr>
                </a:solidFill>
                <a:latin typeface="Arial Nova Cond Light" panose="020B0306020202020204" pitchFamily="34" charset="0"/>
              </a:rPr>
              <a:t>Ein Vorbild sein</a:t>
            </a:r>
          </a:p>
          <a:p>
            <a:endParaRPr lang="de-CH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989022E-9286-A8B3-B287-7B52BFD52CD0}"/>
              </a:ext>
            </a:extLst>
          </p:cNvPr>
          <p:cNvSpPr/>
          <p:nvPr/>
        </p:nvSpPr>
        <p:spPr>
          <a:xfrm>
            <a:off x="7354529" y="1573161"/>
            <a:ext cx="4493342" cy="435133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4685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</Words>
  <Application>Microsoft Office PowerPoint</Application>
  <PresentationFormat>Breitbild</PresentationFormat>
  <Paragraphs>132</Paragraphs>
  <Slides>12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Arial Narrow</vt:lpstr>
      <vt:lpstr>Arial Nova Cond Light</vt:lpstr>
      <vt:lpstr>Symbol</vt:lpstr>
      <vt:lpstr>Wingdings</vt:lpstr>
      <vt:lpstr>Office</vt:lpstr>
      <vt:lpstr>AMA TERRA</vt:lpstr>
      <vt:lpstr>PowerPoint-Präsentation</vt:lpstr>
      <vt:lpstr>PowerPoint-Präsentation</vt:lpstr>
      <vt:lpstr>Unterschied fourchette verte und  fourchette verte ama terra</vt:lpstr>
      <vt:lpstr>PowerPoint-Präsentation</vt:lpstr>
      <vt:lpstr>Kriterium A1: Rundum wohlfühlen (fourchette verte)</vt:lpstr>
      <vt:lpstr>Kriterium A2: So bleiben die Nährstoffe erhalten</vt:lpstr>
      <vt:lpstr>Kriterium B1: Mithelfen macht Spass</vt:lpstr>
      <vt:lpstr>Kriterium B2: Wir geniessen das Essen gemeinsam </vt:lpstr>
      <vt:lpstr>Kriterium C: Gesundes Essen – Gesunde Umwelt</vt:lpstr>
      <vt:lpstr>Chancen und Herausforderungen</vt:lpstr>
      <vt:lpstr>Fragen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Meret Bühler</dc:creator>
  <cp:lastModifiedBy>Halter Sina Mirjam  DGSGSH</cp:lastModifiedBy>
  <cp:revision>6</cp:revision>
  <dcterms:created xsi:type="dcterms:W3CDTF">2024-07-15T10:41:44Z</dcterms:created>
  <dcterms:modified xsi:type="dcterms:W3CDTF">2024-08-30T14:36:21Z</dcterms:modified>
</cp:coreProperties>
</file>